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3AB2-11E3-44B8-94E9-359FBAFF626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813B2-75E1-4E73-A82F-2FDA12EE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6A9C1-AA39-224C-A32A-436C11B79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6A9C1-AA39-224C-A32A-436C11B791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0FC6-E763-43D7-AD15-1FE1D4B68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64391-3FB8-409A-B2C1-663699A14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85A7-B9DF-42AC-B989-D7D30F8D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93EC-4669-449F-9AC1-9A7236E0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54154-17A9-47D8-8622-EFE17C12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1DA1-3CE9-4221-88F1-6F739C2B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CC937-3864-4019-BBAB-51E9F2122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C3BE-A540-4878-B199-99F76D54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85DF7-DBB7-4153-83F0-25B16B50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10FC-43B7-4A48-8942-3B40BB28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5D51E-FBB2-4D4C-A5C3-A420AC270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B8E29-3706-43C6-B923-3A21FD3A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3160-083E-44BF-8DF9-11712A8E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84E4-4506-457D-857D-D03097A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5521-B686-4997-A8FB-91585B67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B329-3286-4ECE-AE71-D81BAC9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E5E9-9C3E-4206-8D10-4AB448CE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271DB-6490-47C6-8FC6-78D0F926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D0FE8-ADF7-4227-92C0-D93965F3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A554-7AA1-494A-B1AE-6A074A2C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A55C-CD8E-4FFA-B243-B9625D11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A6299-7E17-49FD-934E-A918CBA8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5D608-1D91-482C-A772-CADB00D2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9AA5-9A4C-4DF9-9974-B7E09D91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4701-3C9F-4009-8670-A5016515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7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DC2D-92AF-413B-9149-FEE5EB63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2D015-14B0-4E14-9C70-D537E240F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E1BC-446F-4F9E-B6AB-415CFFBD9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92856-819C-4166-9171-7698FB9F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87931-13E3-4032-B52C-2009ECD0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3CE60-AB92-4E3C-9030-9309D21C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2183-584D-40C7-BDFB-65B51268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1CF9E-5411-4714-ABD8-B1619BFDE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6810-AAC5-40CD-8789-F151B3B26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41AD5-FDDC-4374-8DD7-81CAFC3CB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8E532-B52B-42B1-8C25-4B5DEF4A6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E8874-2B5D-4AE6-9A81-9957EAA4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E7026-0E32-4227-A566-8DC433D5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075FB-CB96-42CC-9EC3-0054B472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907D-D6C7-428B-BBAC-A754A72F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28C25-E570-4B42-A2AE-76AD8D5B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F0961-CD3C-4F8F-BC48-475ED3FA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D402F-9302-4AFF-B633-709DDAB6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23939-C278-4DED-8B75-3158FA30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0B936-7718-40CA-8DA8-172F9875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DBFA5-46BF-4959-9E68-499B7438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F69A-1AB5-4D8F-B8CF-4A2EF063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5E07-CEE4-4533-B129-F9F245D8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96AAE-55C3-42B9-8077-AA2DB546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27508-359F-4C29-8185-83CE2C97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5E1FF-20D2-4E0A-8BD0-828DD8D0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0133-CA22-47EB-BC80-E924BBB5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BC04-0329-42DB-9198-47C68B3B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BCC9B-D280-4A82-8BB9-F36C2A818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160F5-777F-4B37-A0B5-4ACCD99F1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5E63E-D9FB-42E1-8210-349A72FF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D6045-C918-416A-A3B2-230283D5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C1EE1-42D1-4978-A9B0-B9442486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93798-182D-4D5D-881D-EB7AA7E0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3D7DD-3CF2-47CA-A169-D56DCEB9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5CD9-F19C-425A-BAF5-724558FE9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0B51-1B74-4FCA-AB08-EC00564C72E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C16D-6412-4406-A161-60876A5EF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CB368-B06F-4071-8F01-C43F9ACA4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115A-1355-4C12-9DCF-45A122F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iprocesses.wix.com/ecin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wixstatic.com/ugd/aeec63_934e13d2406f47a3a97cbe38bcf802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561F18-A8FD-43F4-AECD-66222908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Slides for ECI website </a:t>
            </a:r>
            <a:b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 Region 11</a:t>
            </a:r>
          </a:p>
        </p:txBody>
      </p:sp>
    </p:spTree>
    <p:extLst>
      <p:ext uri="{BB962C8B-B14F-4D97-AF65-F5344CB8AC3E}">
        <p14:creationId xmlns:p14="http://schemas.microsoft.com/office/powerpoint/2010/main" val="1571303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925053" y="1388534"/>
            <a:ext cx="4255615" cy="4766734"/>
          </a:xfrm>
          <a:prstGeom prst="snip1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5053" y="1483896"/>
            <a:ext cx="41228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There is a concern for a ECI client’s hearing and/or vision but </a:t>
            </a:r>
            <a:r>
              <a:rPr lang="en-US" sz="25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medical documentation</a:t>
            </a:r>
            <a:r>
              <a:rPr lang="en-US" sz="2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providing a diagnosis.  If caregivers are hesitant about moving forward and/or need further assistance or education ECI can get ROI for the LEA and fill out the </a:t>
            </a:r>
            <a:r>
              <a:rPr lang="en-US" sz="25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DHH/VI Consultation Form </a:t>
            </a:r>
            <a:r>
              <a:rPr lang="en-US" sz="25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found on the </a:t>
            </a:r>
            <a:r>
              <a:rPr lang="en-US" sz="2500" dirty="0">
                <a:latin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ECI Processes website</a:t>
            </a:r>
            <a:r>
              <a:rPr lang="en-US" sz="27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7905" y="271204"/>
            <a:ext cx="8642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After eligibility determination, if DHH/VI teachers </a:t>
            </a:r>
          </a:p>
          <a:p>
            <a:pPr algn="ctr"/>
            <a:r>
              <a:rPr lang="en-US" sz="2800" b="1" dirty="0"/>
              <a:t>are not present...</a:t>
            </a:r>
          </a:p>
        </p:txBody>
      </p:sp>
      <p:pic>
        <p:nvPicPr>
          <p:cNvPr id="8" name="Picture 7" descr="Screen Shot 2018-01-10 at 1.49.17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02" y="2165685"/>
            <a:ext cx="3854472" cy="23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17 at 9.53.09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4" y="545855"/>
            <a:ext cx="4339421" cy="5692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6558"/>
            <a:ext cx="476836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DHH/VI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Referral Form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2125616" y="2991063"/>
            <a:ext cx="3903833" cy="112512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access the form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13035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Microsoft Sans Serif</vt:lpstr>
      <vt:lpstr>Office Theme</vt:lpstr>
      <vt:lpstr>Slides for ECI website  in Region 11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ECI website  in Region 11</dc:title>
  <dc:creator>Twinkle M. J. Morgan</dc:creator>
  <cp:lastModifiedBy>Twinkle M. J. Morgan</cp:lastModifiedBy>
  <cp:revision>1</cp:revision>
  <dcterms:created xsi:type="dcterms:W3CDTF">2019-10-25T14:51:28Z</dcterms:created>
  <dcterms:modified xsi:type="dcterms:W3CDTF">2019-10-25T14:51:37Z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f32706-fe86-4b62-af2d-6e74b45d5d5a_Enabled">
    <vt:lpwstr>True</vt:lpwstr>
  </property>
  <property fmtid="{D5CDD505-2E9C-101B-9397-08002B2CF9AE}" pid="3" name="MSIP_Label_90f32706-fe86-4b62-af2d-6e74b45d5d5a_SiteId">
    <vt:lpwstr>f6a74088-4873-4402-8f71-34eeefe7d954</vt:lpwstr>
  </property>
  <property fmtid="{D5CDD505-2E9C-101B-9397-08002B2CF9AE}" pid="4" name="MSIP_Label_90f32706-fe86-4b62-af2d-6e74b45d5d5a_Owner">
    <vt:lpwstr>tmorgan@esc1.net</vt:lpwstr>
  </property>
  <property fmtid="{D5CDD505-2E9C-101B-9397-08002B2CF9AE}" pid="5" name="MSIP_Label_90f32706-fe86-4b62-af2d-6e74b45d5d5a_SetDate">
    <vt:lpwstr>2019-10-25T14:51:37.8545029Z</vt:lpwstr>
  </property>
  <property fmtid="{D5CDD505-2E9C-101B-9397-08002B2CF9AE}" pid="6" name="MSIP_Label_90f32706-fe86-4b62-af2d-6e74b45d5d5a_Name">
    <vt:lpwstr>General</vt:lpwstr>
  </property>
  <property fmtid="{D5CDD505-2E9C-101B-9397-08002B2CF9AE}" pid="7" name="MSIP_Label_90f32706-fe86-4b62-af2d-6e74b45d5d5a_Application">
    <vt:lpwstr>Microsoft Azure Information Protection</vt:lpwstr>
  </property>
  <property fmtid="{D5CDD505-2E9C-101B-9397-08002B2CF9AE}" pid="8" name="MSIP_Label_90f32706-fe86-4b62-af2d-6e74b45d5d5a_ActionId">
    <vt:lpwstr>cd135852-d4fd-44d0-b187-e35ed9f680af</vt:lpwstr>
  </property>
  <property fmtid="{D5CDD505-2E9C-101B-9397-08002B2CF9AE}" pid="9" name="MSIP_Label_90f32706-fe86-4b62-af2d-6e74b45d5d5a_Extended_MSFT_Method">
    <vt:lpwstr>Automatic</vt:lpwstr>
  </property>
  <property fmtid="{D5CDD505-2E9C-101B-9397-08002B2CF9AE}" pid="10" name="Sensitivity">
    <vt:lpwstr>General</vt:lpwstr>
  </property>
</Properties>
</file>